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F92D1-7288-45D8-82D9-828F172CC2DD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E6A0-2062-4184-8509-ACEBE466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Stellar </a:t>
            </a:r>
            <a:r>
              <a:rPr lang="en-US" dirty="0" err="1"/>
              <a:t>Luminocity</a:t>
            </a:r>
            <a:r>
              <a:rPr lang="en-US" dirty="0"/>
              <a:t> over Star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AE6A0-2062-4184-8509-ACEBE466C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2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0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10/26/2020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28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3EF90EF-9B65-481B-8613-CC7A11D86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508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2448-DFFE-44AC-BFFC-918D077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3"/>
            <a:ext cx="4324642" cy="2174048"/>
          </a:xfrm>
        </p:spPr>
        <p:txBody>
          <a:bodyPr>
            <a:normAutofit/>
          </a:bodyPr>
          <a:lstStyle/>
          <a:p>
            <a:r>
              <a:rPr lang="en-US" sz="4000" dirty="0"/>
              <a:t>Stellar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3BE24-76C8-41EA-8FC4-9238F603F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97300"/>
            <a:ext cx="4324642" cy="1688775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  <a:br>
              <a:rPr lang="en-US" dirty="0"/>
            </a:br>
            <a:r>
              <a:rPr lang="en-US" dirty="0"/>
              <a:t>Data visualization Boot Camp</a:t>
            </a:r>
            <a:br>
              <a:rPr lang="en-US" dirty="0"/>
            </a:b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552C-7911-45B0-800A-4AE58192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FC1CB7-FD8D-44A9-8972-F2F325E8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211394"/>
            <a:ext cx="8853715" cy="6646606"/>
          </a:xfrm>
        </p:spPr>
      </p:pic>
    </p:spTree>
    <p:extLst>
      <p:ext uri="{BB962C8B-B14F-4D97-AF65-F5344CB8AC3E}">
        <p14:creationId xmlns:p14="http://schemas.microsoft.com/office/powerpoint/2010/main" val="160356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B6C6-042F-46DD-8A28-30AA12A4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13A5-9052-4A8B-BA04-B5A6F5EF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Jacob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Yaden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D7C-6658-4C95-9FD2-B37800FB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0D256-8860-44D2-BAD4-6F75A012C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3" y="-57894"/>
            <a:ext cx="9757910" cy="6912362"/>
          </a:xfrm>
        </p:spPr>
      </p:pic>
    </p:spTree>
    <p:extLst>
      <p:ext uri="{BB962C8B-B14F-4D97-AF65-F5344CB8AC3E}">
        <p14:creationId xmlns:p14="http://schemas.microsoft.com/office/powerpoint/2010/main" val="84286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227F-DE34-4B6B-865C-6286A728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DCB089-95DA-4FB2-BC26-800B3FF9B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0" y="177101"/>
            <a:ext cx="8173616" cy="66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348C-E62F-4BA3-896E-B37EFB04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4072E-59CA-47CA-AFE9-F57ED16C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5" y="78276"/>
            <a:ext cx="10340118" cy="6779724"/>
          </a:xfrm>
        </p:spPr>
      </p:pic>
    </p:spTree>
    <p:extLst>
      <p:ext uri="{BB962C8B-B14F-4D97-AF65-F5344CB8AC3E}">
        <p14:creationId xmlns:p14="http://schemas.microsoft.com/office/powerpoint/2010/main" val="415243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6849-5EDC-41CC-BA70-C3A8E408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6C185-33E9-4AEF-9FF5-43B0C8D70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22" y="133165"/>
            <a:ext cx="7240555" cy="6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E5B2-3547-4C7E-B421-E95DDFD7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Yaden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Abraham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0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D0683-49A1-44E8-BFC2-9FBDE7AD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"/>
            <a:ext cx="9886432" cy="6492875"/>
          </a:xfrm>
        </p:spPr>
      </p:pic>
    </p:spTree>
    <p:extLst>
      <p:ext uri="{BB962C8B-B14F-4D97-AF65-F5344CB8AC3E}">
        <p14:creationId xmlns:p14="http://schemas.microsoft.com/office/powerpoint/2010/main" val="251753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8D-0D2E-4EC4-8C13-183798E9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812F3-B17A-41B5-8886-4B5FBA8E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48" y="88568"/>
            <a:ext cx="9190703" cy="6680864"/>
          </a:xfrm>
        </p:spPr>
      </p:pic>
    </p:spTree>
    <p:extLst>
      <p:ext uri="{BB962C8B-B14F-4D97-AF65-F5344CB8AC3E}">
        <p14:creationId xmlns:p14="http://schemas.microsoft.com/office/powerpoint/2010/main" val="140298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50CA-F7C8-403F-B060-2450EFEF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8265A-3625-44C7-A0B9-ED9D1A238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09" y="296646"/>
            <a:ext cx="9701981" cy="6264707"/>
          </a:xfrm>
        </p:spPr>
      </p:pic>
    </p:spTree>
    <p:extLst>
      <p:ext uri="{BB962C8B-B14F-4D97-AF65-F5344CB8AC3E}">
        <p14:creationId xmlns:p14="http://schemas.microsoft.com/office/powerpoint/2010/main" val="406040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1551-C4CB-4A6A-9ED7-E49E1A2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C3116E-71E6-4DE5-B83E-879900A4B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" y="365125"/>
            <a:ext cx="9970862" cy="6307732"/>
          </a:xfrm>
        </p:spPr>
      </p:pic>
    </p:spTree>
    <p:extLst>
      <p:ext uri="{BB962C8B-B14F-4D97-AF65-F5344CB8AC3E}">
        <p14:creationId xmlns:p14="http://schemas.microsoft.com/office/powerpoint/2010/main" val="183287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ACBC-419D-436D-870E-CC68D90D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1E442-738C-4E59-8ED9-1303A913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7" y="382447"/>
            <a:ext cx="9112045" cy="6093105"/>
          </a:xfrm>
        </p:spPr>
      </p:pic>
    </p:spTree>
    <p:extLst>
      <p:ext uri="{BB962C8B-B14F-4D97-AF65-F5344CB8AC3E}">
        <p14:creationId xmlns:p14="http://schemas.microsoft.com/office/powerpoint/2010/main" val="103612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6DBD-EA98-47C7-AB35-88FD2662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4814FD-A638-4EE7-B0C3-0EB0F65EC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27" y="71127"/>
            <a:ext cx="9122546" cy="6715746"/>
          </a:xfrm>
        </p:spPr>
      </p:pic>
    </p:spTree>
    <p:extLst>
      <p:ext uri="{BB962C8B-B14F-4D97-AF65-F5344CB8AC3E}">
        <p14:creationId xmlns:p14="http://schemas.microsoft.com/office/powerpoint/2010/main" val="2901639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FAE-FF94-449F-BE9F-883164AD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B5B669D-4D0A-4659-AAC5-BEC082A16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8" y="198804"/>
            <a:ext cx="9239864" cy="6460392"/>
          </a:xfrm>
        </p:spPr>
      </p:pic>
    </p:spTree>
    <p:extLst>
      <p:ext uri="{BB962C8B-B14F-4D97-AF65-F5344CB8AC3E}">
        <p14:creationId xmlns:p14="http://schemas.microsoft.com/office/powerpoint/2010/main" val="103133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3073-64DC-47D0-990C-EA3FB5D6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B82A7-5ABE-4A1C-B892-29E7BAC9C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14" y="351096"/>
            <a:ext cx="9772571" cy="6155808"/>
          </a:xfrm>
        </p:spPr>
      </p:pic>
    </p:spTree>
    <p:extLst>
      <p:ext uri="{BB962C8B-B14F-4D97-AF65-F5344CB8AC3E}">
        <p14:creationId xmlns:p14="http://schemas.microsoft.com/office/powerpoint/2010/main" val="56967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59E2-06B9-480E-9EB8-8AB08153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CC8F4-C3B8-4010-AF78-A3BC0E50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16" y="200811"/>
            <a:ext cx="9210367" cy="6456377"/>
          </a:xfrm>
        </p:spPr>
      </p:pic>
    </p:spTree>
    <p:extLst>
      <p:ext uri="{BB962C8B-B14F-4D97-AF65-F5344CB8AC3E}">
        <p14:creationId xmlns:p14="http://schemas.microsoft.com/office/powerpoint/2010/main" val="353249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3B96-C513-4A02-912F-B1C1B90B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E7F6F-DD95-4C97-9292-6900C611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74" y="167065"/>
            <a:ext cx="9357851" cy="6523869"/>
          </a:xfrm>
        </p:spPr>
      </p:pic>
    </p:spTree>
    <p:extLst>
      <p:ext uri="{BB962C8B-B14F-4D97-AF65-F5344CB8AC3E}">
        <p14:creationId xmlns:p14="http://schemas.microsoft.com/office/powerpoint/2010/main" val="324774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5248-B625-435F-AF3C-5C9ECA30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14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D0CF97-B851-48CC-BC0E-8575F051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16" y="365125"/>
            <a:ext cx="9709568" cy="6532214"/>
          </a:xfrm>
        </p:spPr>
      </p:pic>
    </p:spTree>
    <p:extLst>
      <p:ext uri="{BB962C8B-B14F-4D97-AF65-F5344CB8AC3E}">
        <p14:creationId xmlns:p14="http://schemas.microsoft.com/office/powerpoint/2010/main" val="38282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4BE7-31FB-4B75-BF7F-E429E1AA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4DFAA-859E-42A1-9410-A4A30E01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1" y="133003"/>
            <a:ext cx="10314078" cy="6724997"/>
          </a:xfrm>
        </p:spPr>
      </p:pic>
    </p:spTree>
    <p:extLst>
      <p:ext uri="{BB962C8B-B14F-4D97-AF65-F5344CB8AC3E}">
        <p14:creationId xmlns:p14="http://schemas.microsoft.com/office/powerpoint/2010/main" val="336083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B55B-467E-4A1A-BF40-BABB6003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BCDDEE-ADBF-4F2B-A5A2-C371476C3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4" y="9204"/>
            <a:ext cx="9548452" cy="6848796"/>
          </a:xfrm>
        </p:spPr>
      </p:pic>
    </p:spTree>
    <p:extLst>
      <p:ext uri="{BB962C8B-B14F-4D97-AF65-F5344CB8AC3E}">
        <p14:creationId xmlns:p14="http://schemas.microsoft.com/office/powerpoint/2010/main" val="174981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7BA-A338-4AC2-847F-7EA38B1D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FDA49-EE8C-4CDE-A301-C55807BB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614855"/>
            <a:ext cx="9476509" cy="6243145"/>
          </a:xfrm>
        </p:spPr>
      </p:pic>
    </p:spTree>
    <p:extLst>
      <p:ext uri="{BB962C8B-B14F-4D97-AF65-F5344CB8AC3E}">
        <p14:creationId xmlns:p14="http://schemas.microsoft.com/office/powerpoint/2010/main" val="411805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290-EE26-4E7F-9631-916C272D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A777-3B47-494B-AC1C-CEE7C7AA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Jonathon </a:t>
            </a:r>
            <a:r>
              <a:rPr lang="en-US" dirty="0">
                <a:sym typeface="Wingdings" panose="05000000000000000000" pitchFamily="2" charset="2"/>
              </a:rPr>
              <a:t> Jacob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6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7718-C57D-49FF-BE73-43475222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666EC-1913-4833-93A0-3F86D738C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28" y="0"/>
            <a:ext cx="9257744" cy="6880405"/>
          </a:xfrm>
        </p:spPr>
      </p:pic>
    </p:spTree>
    <p:extLst>
      <p:ext uri="{BB962C8B-B14F-4D97-AF65-F5344CB8AC3E}">
        <p14:creationId xmlns:p14="http://schemas.microsoft.com/office/powerpoint/2010/main" val="319475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367-2F08-4C4C-971C-EE73FC3F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6F106B-AFD1-4952-8C7F-EE74862CC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10" y="0"/>
            <a:ext cx="8817380" cy="6725265"/>
          </a:xfrm>
        </p:spPr>
      </p:pic>
    </p:spTree>
    <p:extLst>
      <p:ext uri="{BB962C8B-B14F-4D97-AF65-F5344CB8AC3E}">
        <p14:creationId xmlns:p14="http://schemas.microsoft.com/office/powerpoint/2010/main" val="51408679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29</Words>
  <Application>Microsoft Office PowerPoint</Application>
  <PresentationFormat>Widescreen</PresentationFormat>
  <Paragraphs>10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Source Sans Pro</vt:lpstr>
      <vt:lpstr>FunkyShapesDarkVTI</vt:lpstr>
      <vt:lpstr>Stellar Research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 Research Project</dc:title>
  <dc:creator>jacob stryker</dc:creator>
  <cp:lastModifiedBy> </cp:lastModifiedBy>
  <cp:revision>12</cp:revision>
  <dcterms:created xsi:type="dcterms:W3CDTF">2020-10-26T23:00:43Z</dcterms:created>
  <dcterms:modified xsi:type="dcterms:W3CDTF">2020-10-27T04:24:13Z</dcterms:modified>
</cp:coreProperties>
</file>